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367" r:id="rId4"/>
    <p:sldId id="368" r:id="rId5"/>
    <p:sldId id="369" r:id="rId6"/>
    <p:sldId id="370" r:id="rId7"/>
    <p:sldId id="259" r:id="rId8"/>
    <p:sldId id="372" r:id="rId9"/>
    <p:sldId id="373" r:id="rId10"/>
    <p:sldId id="374" r:id="rId11"/>
    <p:sldId id="353" r:id="rId12"/>
    <p:sldId id="375" r:id="rId13"/>
    <p:sldId id="377" r:id="rId1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03C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48" autoAdjust="0"/>
    <p:restoredTop sz="94670"/>
  </p:normalViewPr>
  <p:slideViewPr>
    <p:cSldViewPr snapToGrid="0" snapToObjects="1" showGuides="1">
      <p:cViewPr varScale="1">
        <p:scale>
          <a:sx n="78" d="100"/>
          <a:sy n="78" d="100"/>
        </p:scale>
        <p:origin x="1046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CE1A3-D7C6-462D-BDDF-BEF377E46EAE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BDA139-47E4-47BC-B00A-BE1A6EA75FC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2462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BDA139-47E4-47BC-B00A-BE1A6EA75FC8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100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FD7AA-11A0-DB06-359D-2CE897648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40D7A99-1C97-C548-E3BB-666F917ADF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EB18FB4-F644-9E35-BE23-D702B3A15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CA2F707-BEA7-384A-6204-ED03EEBDC6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BDA139-47E4-47BC-B00A-BE1A6EA75FC8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1215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565A2-1526-DB42-4A3F-4DA2D464F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65CBAFB-360F-9A9A-7DC1-8823DDC15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B9110AF-C6B8-8067-3813-9EB36D98C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4E24650-7565-B05F-2D81-46280610FC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BDA139-47E4-47BC-B00A-BE1A6EA75FC8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0389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78AE3-E778-30C7-3031-F2401F468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543A174-39AF-F984-B50D-0D09AD5455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19FAE3F-D4DE-6360-57CF-FBDB13BFCD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75A34D9-D115-8C94-3632-7E44BCA4C8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BDA139-47E4-47BC-B00A-BE1A6EA75FC8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9151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2F2D2-260B-FB57-DFFB-C42778FA0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26517BA-6B8C-F5F4-BEC0-1D7415B8CD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6F320D4-D36B-D8AE-7F6E-AA5F695DD0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F09D4C9-B015-CFB6-1758-8F8EA5044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BDA139-47E4-47BC-B00A-BE1A6EA75FC8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11697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A10962-5447-F436-3041-F4D79B5B1B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1BDB45A-9D84-5F55-AB40-6E8DE5FAEC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E15DA6-2B59-4420-9844-DCA493ECA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ED8AE-F94B-A340-BDFF-E20996644448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2DC03C-C0FF-9C97-EC2D-FF76FB2B8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4D2D45-457D-1FE0-4A17-96C2E8E64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F8D-A5F9-0046-9BFA-6AFB531A61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6905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7AC344-342C-C201-78AE-6D04CA34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2062F94-852A-11EA-9CD2-5CE8A0F29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1A2C44-EC1D-259F-8DE2-01E766AD1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ED8AE-F94B-A340-BDFF-E20996644448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138D61-6DEE-F901-2122-E33FB9FDE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FEF68F-61C5-7DA7-ABD8-23BCA7B1B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F8D-A5F9-0046-9BFA-6AFB531A61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8397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3E3CEC-719B-D2FA-29DE-9F081B1A8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B3B2CF7-1317-483B-3065-27C3424D2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2E11A5-AB53-7CA2-6E53-34A6EBA81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ED8AE-F94B-A340-BDFF-E20996644448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637925-2A53-3F7F-814D-5A9C40860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15B34E-D23C-DDC5-3668-A8CCA1844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F8D-A5F9-0046-9BFA-6AFB531A61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3722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7C5DDE-145E-3ECD-7CD7-3CCC249C5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93E576-8462-0673-9699-9DF07CE133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B122B5-10F0-BEAB-D166-8E5687B7EB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398A04-15B0-2F80-C0C4-F3002F7B7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ED8AE-F94B-A340-BDFF-E20996644448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E9D9F23-3E29-168D-473F-A3468387C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E02527-65F4-397B-925E-E81914BC3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F8D-A5F9-0046-9BFA-6AFB531A61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8837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45A29D-4D6D-9032-35BC-09D981E92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6DF8D1-9595-9812-7C62-C70AD0E95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150D96F-B6B1-7A45-9948-495DABE4C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BDB3B41-1DCE-EEFC-E653-511EBD148E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B0A4DD2-3F25-3202-EC77-7D4E954D65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2781C65-6659-4240-C08A-BB021A02B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ED8AE-F94B-A340-BDFF-E20996644448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F66F481-3AB4-D488-886A-51E1B376C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0F36F39-86D1-3850-50F5-4DFE7A8B5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F8D-A5F9-0046-9BFA-6AFB531A61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9783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09F609-EA7B-73D4-9862-9E536FAA7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8103E12-8FC8-67CB-8BDE-0D110FA27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ED8AE-F94B-A340-BDFF-E20996644448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68F6513-E330-92B3-E176-EBAA3D3FD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3C2A98E-AA04-190C-C6DF-73C92E9A1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F8D-A5F9-0046-9BFA-6AFB531A61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0556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F17BEF9-69E6-1E0D-AD11-DDF7B0FBE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ED8AE-F94B-A340-BDFF-E20996644448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49AC083-576E-85AC-1F6C-FB1404CA4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231502F-9818-ED05-2661-A9A3BDF63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F8D-A5F9-0046-9BFA-6AFB531A61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813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EB61B3-E154-5E7C-99AA-EE377CFA6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AF3E17-D063-2C28-4B57-0C1552915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D1C800D-EB1A-2B59-2677-B7AFA5BC00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6A86757-D007-FFB0-1C7D-3360A2ED8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ED8AE-F94B-A340-BDFF-E20996644448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CECA5D-EDF0-D3A5-B780-B3F45DC9B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1CD8240-CF7F-E95F-C90E-E0CD63CD8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F8D-A5F9-0046-9BFA-6AFB531A61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2700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4F50B4-22B3-0438-1B5D-EBFC183FC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F9B9122-B892-6B3C-17CE-F8488A4513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B08B34-F0D7-1B87-0E7C-29ACBB94F1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9FC58F2-88DE-8D48-57AE-A813E7664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ED8AE-F94B-A340-BDFF-E20996644448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A127AB-2D3B-FFAF-F9E1-8FF20FD02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65A785-9EF6-D6B1-E886-9727BAE1E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F8D-A5F9-0046-9BFA-6AFB531A61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31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2E2540-65F5-11D9-79A2-5ED863C11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DB7F55-DD30-82F2-C0EE-34A518844C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E43386-463E-A6EA-437C-150A78AF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ED8AE-F94B-A340-BDFF-E20996644448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DCD05D-D7BC-BAD4-7B80-ADF04438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096371-028E-EF80-1C96-8761557EA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F8D-A5F9-0046-9BFA-6AFB531A61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10761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3723EAD-EC2A-07D7-8B9F-5E8E0BCC78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E232E7C-8B0E-12E2-EC26-FF3C117F2B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E26B74-5878-C745-9B7F-418539C8A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ED8AE-F94B-A340-BDFF-E20996644448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9750AF-0606-5056-09B6-3DB87320F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4942AB-E883-1C4B-1BF2-3112DE3EC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ADF8D-A5F9-0046-9BFA-6AFB531A61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022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6E88050-4E57-3DB8-870D-DEBB0F4E8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93E856-7A3C-60F5-B83D-B20D85653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3FA0B0-1976-4C18-5C60-AC1A504D9D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FED8AE-F94B-A340-BDFF-E20996644448}" type="datetimeFigureOut">
              <a:rPr lang="es-MX" smtClean="0"/>
              <a:t>28/09/2026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682A09-DD53-CC8F-4902-C0AAE9D1A6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2DBB455-F2BB-DE71-0C05-A0E9658D21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ADF8D-A5F9-0046-9BFA-6AFB531A61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9390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C791B82-6D3B-614C-B5C5-7FE6EE5B9A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3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FBB1B21-7F7A-6066-A59E-63D226CA8E9E}"/>
              </a:ext>
            </a:extLst>
          </p:cNvPr>
          <p:cNvSpPr/>
          <p:nvPr/>
        </p:nvSpPr>
        <p:spPr>
          <a:xfrm>
            <a:off x="5583144" y="3870651"/>
            <a:ext cx="7413171" cy="1741293"/>
          </a:xfrm>
          <a:prstGeom prst="rect">
            <a:avLst/>
          </a:prstGeom>
          <a:solidFill>
            <a:srgbClr val="FFFFFF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A92DEFAB-F733-C42D-3E95-0BECBBFC940A}"/>
              </a:ext>
            </a:extLst>
          </p:cNvPr>
          <p:cNvSpPr/>
          <p:nvPr/>
        </p:nvSpPr>
        <p:spPr>
          <a:xfrm>
            <a:off x="5634844" y="3961199"/>
            <a:ext cx="65040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Director (a) de tesis :</a:t>
            </a:r>
          </a:p>
          <a:p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Secretario (a):</a:t>
            </a:r>
          </a:p>
          <a:p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Vocal:</a:t>
            </a:r>
          </a:p>
          <a:p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Sinodal externo:</a:t>
            </a:r>
          </a:p>
          <a:p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Tesista: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FE2D0B20-74FE-20C2-F71C-765A69BF1F88}"/>
              </a:ext>
            </a:extLst>
          </p:cNvPr>
          <p:cNvGrpSpPr/>
          <p:nvPr/>
        </p:nvGrpSpPr>
        <p:grpSpPr>
          <a:xfrm>
            <a:off x="344517" y="307246"/>
            <a:ext cx="5290327" cy="907947"/>
            <a:chOff x="6696156" y="5477490"/>
            <a:chExt cx="5290327" cy="907947"/>
          </a:xfrm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9469D830-B10B-0F91-B4B2-004D11530002}"/>
                </a:ext>
              </a:extLst>
            </p:cNvPr>
            <p:cNvSpPr/>
            <p:nvPr/>
          </p:nvSpPr>
          <p:spPr>
            <a:xfrm>
              <a:off x="6696156" y="5477490"/>
              <a:ext cx="5290327" cy="907947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FFD2D1AD-E461-60BA-3ABD-E1B227E21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6034" y="5548286"/>
              <a:ext cx="600592" cy="743552"/>
            </a:xfrm>
            <a:prstGeom prst="rect">
              <a:avLst/>
            </a:prstGeom>
          </p:spPr>
        </p:pic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C3DE985A-4691-59AB-5A43-A9D7B780C9E9}"/>
                </a:ext>
              </a:extLst>
            </p:cNvPr>
            <p:cNvSpPr txBox="1"/>
            <p:nvPr/>
          </p:nvSpPr>
          <p:spPr>
            <a:xfrm>
              <a:off x="7443103" y="5673841"/>
              <a:ext cx="389749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Universidad de Sonora</a:t>
              </a:r>
              <a:endParaRPr 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15326B0D-6984-F852-8177-67C48C2A0806}"/>
                </a:ext>
              </a:extLst>
            </p:cNvPr>
            <p:cNvCxnSpPr/>
            <p:nvPr/>
          </p:nvCxnSpPr>
          <p:spPr>
            <a:xfrm>
              <a:off x="7540806" y="6177170"/>
              <a:ext cx="3601029" cy="0"/>
            </a:xfrm>
            <a:prstGeom prst="line">
              <a:avLst/>
            </a:prstGeom>
            <a:ln w="28575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88578BD4-9E89-955B-CC43-765CA7A33F98}"/>
                </a:ext>
              </a:extLst>
            </p:cNvPr>
            <p:cNvCxnSpPr/>
            <p:nvPr/>
          </p:nvCxnSpPr>
          <p:spPr>
            <a:xfrm>
              <a:off x="7540806" y="5673841"/>
              <a:ext cx="3601029" cy="0"/>
            </a:xfrm>
            <a:prstGeom prst="line">
              <a:avLst/>
            </a:prstGeom>
            <a:ln w="28575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188657DB-7367-1428-ED0E-F5BAA9149CDB}"/>
              </a:ext>
            </a:extLst>
          </p:cNvPr>
          <p:cNvCxnSpPr>
            <a:cxnSpLocks/>
          </p:cNvCxnSpPr>
          <p:nvPr/>
        </p:nvCxnSpPr>
        <p:spPr>
          <a:xfrm flipV="1">
            <a:off x="1051977" y="6499863"/>
            <a:ext cx="10648410" cy="11177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57EBFCB-EF9A-C242-E58C-E843F0221E8C}"/>
              </a:ext>
            </a:extLst>
          </p:cNvPr>
          <p:cNvSpPr txBox="1"/>
          <p:nvPr/>
        </p:nvSpPr>
        <p:spPr>
          <a:xfrm>
            <a:off x="2989680" y="2638253"/>
            <a:ext cx="77189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MX" sz="2800" b="1" dirty="0">
                <a:solidFill>
                  <a:schemeClr val="bg1"/>
                </a:solidFill>
                <a:latin typeface="Arial" panose="020B0604020202020204" pitchFamily="34" charset="0"/>
                <a:ea typeface="Arial MT"/>
                <a:cs typeface="Arial MT"/>
              </a:rPr>
              <a:t>“Título de tesis / trabajo terminal”</a:t>
            </a:r>
            <a:endParaRPr lang="es-E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CD6F568-F1E1-DDCA-CDE1-33F4D40011C0}"/>
              </a:ext>
            </a:extLst>
          </p:cNvPr>
          <p:cNvSpPr txBox="1"/>
          <p:nvPr/>
        </p:nvSpPr>
        <p:spPr>
          <a:xfrm>
            <a:off x="3686833" y="6151845"/>
            <a:ext cx="65384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Hermosillo, Sonora a ___ de _______________ 2026.</a:t>
            </a:r>
            <a:endParaRPr lang="es-MX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5DB25F98-8519-9B09-3D14-49EBEB461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9696" y="228580"/>
            <a:ext cx="767460" cy="767460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E1ED3A43-2837-676B-819F-DC5FD332FBE6}"/>
              </a:ext>
            </a:extLst>
          </p:cNvPr>
          <p:cNvSpPr txBox="1"/>
          <p:nvPr/>
        </p:nvSpPr>
        <p:spPr>
          <a:xfrm>
            <a:off x="2989680" y="1291127"/>
            <a:ext cx="65384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Facultad de Ciencias Económicas y Administrativas</a:t>
            </a:r>
          </a:p>
          <a:p>
            <a:pPr algn="ctr"/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Departamento de Administración</a:t>
            </a:r>
          </a:p>
          <a:p>
            <a:pPr algn="ctr"/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Maestría en Finanzas</a:t>
            </a:r>
            <a:endParaRPr lang="es-ES" dirty="0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B90B4917-CCFA-E2D8-52CB-63786BB40B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517" y="6282982"/>
            <a:ext cx="559718" cy="45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596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B5A0BC5E-6499-D981-3A7E-AC5C48F84EE7}"/>
              </a:ext>
            </a:extLst>
          </p:cNvPr>
          <p:cNvSpPr txBox="1"/>
          <p:nvPr/>
        </p:nvSpPr>
        <p:spPr>
          <a:xfrm>
            <a:off x="10000075" y="6335486"/>
            <a:ext cx="184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 de Sonora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2353B12-AD54-EB75-AFCE-3054B0425A5D}"/>
              </a:ext>
            </a:extLst>
          </p:cNvPr>
          <p:cNvSpPr/>
          <p:nvPr/>
        </p:nvSpPr>
        <p:spPr>
          <a:xfrm>
            <a:off x="2585874" y="103769"/>
            <a:ext cx="6385841" cy="806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ANTECEDENTES</a:t>
            </a:r>
          </a:p>
          <a:p>
            <a:pPr algn="just">
              <a:lnSpc>
                <a:spcPct val="150000"/>
              </a:lnSpc>
            </a:pP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0D7ED36B-50A0-2B46-A978-48F80D7E19CD}"/>
              </a:ext>
            </a:extLst>
          </p:cNvPr>
          <p:cNvCxnSpPr>
            <a:cxnSpLocks/>
          </p:cNvCxnSpPr>
          <p:nvPr/>
        </p:nvCxnSpPr>
        <p:spPr>
          <a:xfrm>
            <a:off x="1051977" y="6511040"/>
            <a:ext cx="8849107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0F3BF57B-BA29-91D6-FCF3-870649EDF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44" y="6276125"/>
            <a:ext cx="576547" cy="46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24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41EF9-A0CE-0B99-A866-29F0CCCC2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080AA5D-103B-79CB-C9D0-442D5909B4FC}"/>
              </a:ext>
            </a:extLst>
          </p:cNvPr>
          <p:cNvSpPr/>
          <p:nvPr/>
        </p:nvSpPr>
        <p:spPr>
          <a:xfrm rot="5400000">
            <a:off x="-3655304" y="2543569"/>
            <a:ext cx="8251634" cy="100576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3C8EA3E-86BF-948A-8C6A-BD1BEC2AC127}"/>
              </a:ext>
            </a:extLst>
          </p:cNvPr>
          <p:cNvSpPr txBox="1"/>
          <p:nvPr/>
        </p:nvSpPr>
        <p:spPr>
          <a:xfrm>
            <a:off x="10000075" y="6335486"/>
            <a:ext cx="184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 de Sonora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8300EE9-CBE5-6E47-C4D6-2BB37A1DAE6D}"/>
              </a:ext>
            </a:extLst>
          </p:cNvPr>
          <p:cNvSpPr/>
          <p:nvPr/>
        </p:nvSpPr>
        <p:spPr>
          <a:xfrm>
            <a:off x="2585874" y="103769"/>
            <a:ext cx="6385841" cy="806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>
              <a:lnSpc>
                <a:spcPct val="150000"/>
              </a:lnSpc>
            </a:pP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DEB154E0-608E-C784-7E90-A72839F07834}"/>
              </a:ext>
            </a:extLst>
          </p:cNvPr>
          <p:cNvCxnSpPr>
            <a:cxnSpLocks/>
          </p:cNvCxnSpPr>
          <p:nvPr/>
        </p:nvCxnSpPr>
        <p:spPr>
          <a:xfrm>
            <a:off x="1051977" y="6511040"/>
            <a:ext cx="8849107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F7375E3E-4EAA-FE45-BE39-7336101141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44" y="6276125"/>
            <a:ext cx="576547" cy="46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825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49FC5-7A18-A5B0-46A8-839F8D327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14C55388-66C0-1DCC-CD40-A772B1B0811E}"/>
              </a:ext>
            </a:extLst>
          </p:cNvPr>
          <p:cNvSpPr/>
          <p:nvPr/>
        </p:nvSpPr>
        <p:spPr>
          <a:xfrm rot="5400000">
            <a:off x="-3655304" y="2543569"/>
            <a:ext cx="8251634" cy="100576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01C0443-C9F5-C6C0-2B78-7A059135FE8A}"/>
              </a:ext>
            </a:extLst>
          </p:cNvPr>
          <p:cNvSpPr txBox="1"/>
          <p:nvPr/>
        </p:nvSpPr>
        <p:spPr>
          <a:xfrm>
            <a:off x="10000075" y="6335486"/>
            <a:ext cx="184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 de Sonora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B88FF00-9921-76DB-2780-2CF254FE67DE}"/>
              </a:ext>
            </a:extLst>
          </p:cNvPr>
          <p:cNvSpPr/>
          <p:nvPr/>
        </p:nvSpPr>
        <p:spPr>
          <a:xfrm>
            <a:off x="2585874" y="103769"/>
            <a:ext cx="6385841" cy="806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PREGUNTA DE INVESTIGACIÓN</a:t>
            </a:r>
          </a:p>
          <a:p>
            <a:pPr algn="just">
              <a:lnSpc>
                <a:spcPct val="150000"/>
              </a:lnSpc>
            </a:pP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FF12DD2C-A1CA-979D-9EFF-97133BE91E21}"/>
              </a:ext>
            </a:extLst>
          </p:cNvPr>
          <p:cNvCxnSpPr>
            <a:cxnSpLocks/>
          </p:cNvCxnSpPr>
          <p:nvPr/>
        </p:nvCxnSpPr>
        <p:spPr>
          <a:xfrm>
            <a:off x="1051977" y="6511040"/>
            <a:ext cx="8849107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724ABEFF-7C16-ACFA-AC5F-C88686BCB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44" y="6276125"/>
            <a:ext cx="576547" cy="46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655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1C4BC-49EB-BED9-E8DD-56A78CA44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1AC41521-0E76-1DD5-B6CA-FDD23396B4C3}"/>
              </a:ext>
            </a:extLst>
          </p:cNvPr>
          <p:cNvSpPr/>
          <p:nvPr/>
        </p:nvSpPr>
        <p:spPr>
          <a:xfrm rot="5400000">
            <a:off x="-3655304" y="2543569"/>
            <a:ext cx="8251634" cy="100576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6126882-5B4C-B5C4-0F12-DC3A2CAEBE74}"/>
              </a:ext>
            </a:extLst>
          </p:cNvPr>
          <p:cNvSpPr txBox="1"/>
          <p:nvPr/>
        </p:nvSpPr>
        <p:spPr>
          <a:xfrm>
            <a:off x="10000075" y="6335486"/>
            <a:ext cx="184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 de Sonora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FC98622-A752-64A0-2817-5A0F7277C53C}"/>
              </a:ext>
            </a:extLst>
          </p:cNvPr>
          <p:cNvSpPr/>
          <p:nvPr/>
        </p:nvSpPr>
        <p:spPr>
          <a:xfrm>
            <a:off x="2585874" y="103769"/>
            <a:ext cx="6385841" cy="806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HIPÓTESIS</a:t>
            </a:r>
          </a:p>
          <a:p>
            <a:pPr algn="just">
              <a:lnSpc>
                <a:spcPct val="150000"/>
              </a:lnSpc>
            </a:pP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A76B2588-A1C7-B46B-6AC2-CABE3052D18B}"/>
              </a:ext>
            </a:extLst>
          </p:cNvPr>
          <p:cNvCxnSpPr>
            <a:cxnSpLocks/>
          </p:cNvCxnSpPr>
          <p:nvPr/>
        </p:nvCxnSpPr>
        <p:spPr>
          <a:xfrm>
            <a:off x="1051977" y="6511040"/>
            <a:ext cx="8849107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3F1DE444-76FB-B67E-34C8-C90F9F491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44" y="6276125"/>
            <a:ext cx="576547" cy="46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66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3FE46-D66B-F5B0-007E-4AE157A2B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89247A66-B0E1-B6BE-D1CB-E3B268E04CA8}"/>
              </a:ext>
            </a:extLst>
          </p:cNvPr>
          <p:cNvSpPr txBox="1"/>
          <p:nvPr/>
        </p:nvSpPr>
        <p:spPr>
          <a:xfrm>
            <a:off x="10000075" y="6335486"/>
            <a:ext cx="184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 de Sonora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5584D30-E7A5-492F-B051-705C0050573E}"/>
              </a:ext>
            </a:extLst>
          </p:cNvPr>
          <p:cNvSpPr/>
          <p:nvPr/>
        </p:nvSpPr>
        <p:spPr>
          <a:xfrm>
            <a:off x="2585874" y="103769"/>
            <a:ext cx="6385841" cy="806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 TEÓRICO</a:t>
            </a:r>
          </a:p>
          <a:p>
            <a:pPr algn="just">
              <a:lnSpc>
                <a:spcPct val="150000"/>
              </a:lnSpc>
            </a:pP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9A0E4954-F6EC-7EF1-EAFF-5E1B4F12A062}"/>
              </a:ext>
            </a:extLst>
          </p:cNvPr>
          <p:cNvCxnSpPr>
            <a:cxnSpLocks/>
          </p:cNvCxnSpPr>
          <p:nvPr/>
        </p:nvCxnSpPr>
        <p:spPr>
          <a:xfrm>
            <a:off x="1051977" y="6511040"/>
            <a:ext cx="8849107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0C6B1222-FB5A-94A6-6DBB-28CC2C18A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44" y="6276125"/>
            <a:ext cx="576547" cy="46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220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220537A-363B-8841-6007-1853F2807DBE}"/>
              </a:ext>
            </a:extLst>
          </p:cNvPr>
          <p:cNvSpPr txBox="1"/>
          <p:nvPr/>
        </p:nvSpPr>
        <p:spPr>
          <a:xfrm>
            <a:off x="10000075" y="6335486"/>
            <a:ext cx="184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 de Sonora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051AEF68-0816-4E0C-CE84-A7A48CB6805A}"/>
              </a:ext>
            </a:extLst>
          </p:cNvPr>
          <p:cNvCxnSpPr>
            <a:cxnSpLocks/>
          </p:cNvCxnSpPr>
          <p:nvPr/>
        </p:nvCxnSpPr>
        <p:spPr>
          <a:xfrm>
            <a:off x="1051977" y="6511040"/>
            <a:ext cx="8760617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4AAF4498-95BE-3D31-2638-A6FFE374EDA4}"/>
              </a:ext>
            </a:extLst>
          </p:cNvPr>
          <p:cNvSpPr txBox="1"/>
          <p:nvPr/>
        </p:nvSpPr>
        <p:spPr>
          <a:xfrm>
            <a:off x="1661651" y="1511143"/>
            <a:ext cx="90865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En esta sección deberá describir el método de investigación y el instrumento de medición utilizado, modelo propuesto, variables, características de la muestra, etc...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C00435B1-A0D1-FCBE-0AC0-244BAC1471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036" y="213691"/>
            <a:ext cx="108007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MX" altLang="es-MX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es-MX" altLang="es-MX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É</a:t>
            </a:r>
            <a:r>
              <a:rPr kumimoji="0" lang="es-MX" altLang="es-MX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TODO DE INVESTIGACIÓN</a:t>
            </a:r>
            <a:endParaRPr kumimoji="0" lang="es-MX" altLang="es-MX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3F1A4C9-7960-98DB-0D11-72231B501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44" y="6276125"/>
            <a:ext cx="576547" cy="46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736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2408C-41FF-96B5-7400-DFA4EB4E2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C6B4C37-8D47-85F7-EDA6-C9A80C2EEFB8}"/>
              </a:ext>
            </a:extLst>
          </p:cNvPr>
          <p:cNvSpPr txBox="1"/>
          <p:nvPr/>
        </p:nvSpPr>
        <p:spPr>
          <a:xfrm>
            <a:off x="10000075" y="6335486"/>
            <a:ext cx="184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 de Sonora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C2175463-E886-4BE3-4FC4-8A29B43B0137}"/>
              </a:ext>
            </a:extLst>
          </p:cNvPr>
          <p:cNvCxnSpPr>
            <a:cxnSpLocks/>
          </p:cNvCxnSpPr>
          <p:nvPr/>
        </p:nvCxnSpPr>
        <p:spPr>
          <a:xfrm>
            <a:off x="1051977" y="6511040"/>
            <a:ext cx="8760617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Rectangle 10">
            <a:extLst>
              <a:ext uri="{FF2B5EF4-FFF2-40B4-BE49-F238E27FC236}">
                <a16:creationId xmlns:a16="http://schemas.microsoft.com/office/drawing/2014/main" id="{D7AC2E78-4F4B-DCB5-10CF-246679E8D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036" y="213691"/>
            <a:ext cx="108007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altLang="es-MX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PROCEDIMIENTO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26EFC1C-EE1E-92E6-43DC-97779F3D2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44" y="6276125"/>
            <a:ext cx="576547" cy="46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88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F4AB6-3112-307B-D49F-838C0BB2F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08B86F5-90AE-B0B4-D344-787DD6EA6619}"/>
              </a:ext>
            </a:extLst>
          </p:cNvPr>
          <p:cNvSpPr txBox="1"/>
          <p:nvPr/>
        </p:nvSpPr>
        <p:spPr>
          <a:xfrm>
            <a:off x="10000075" y="6335486"/>
            <a:ext cx="184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 de Sonora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3C1D7D01-96CE-C507-616B-764E13686754}"/>
              </a:ext>
            </a:extLst>
          </p:cNvPr>
          <p:cNvCxnSpPr>
            <a:cxnSpLocks/>
          </p:cNvCxnSpPr>
          <p:nvPr/>
        </p:nvCxnSpPr>
        <p:spPr>
          <a:xfrm>
            <a:off x="1051977" y="6511040"/>
            <a:ext cx="8760617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988C657D-04F1-9A55-695C-80032533AD5C}"/>
              </a:ext>
            </a:extLst>
          </p:cNvPr>
          <p:cNvSpPr txBox="1"/>
          <p:nvPr/>
        </p:nvSpPr>
        <p:spPr>
          <a:xfrm>
            <a:off x="1661651" y="1511143"/>
            <a:ext cx="90865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es-MX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D2D7CC3A-5689-A2B4-C680-CE30B689F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036" y="213691"/>
            <a:ext cx="108007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altLang="es-MX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PROCEDIMIENTO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843980C-EFEB-F134-7884-30A31BB48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44" y="6276125"/>
            <a:ext cx="576547" cy="46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793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DD912-7248-B319-D90F-7D037A8F4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6CA89C9-9980-DDB5-DC11-5B9427B46C75}"/>
              </a:ext>
            </a:extLst>
          </p:cNvPr>
          <p:cNvSpPr txBox="1"/>
          <p:nvPr/>
        </p:nvSpPr>
        <p:spPr>
          <a:xfrm>
            <a:off x="10000075" y="6335486"/>
            <a:ext cx="184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 de Sonora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FD90CA9-A9FE-A3F3-9527-BEC780476A71}"/>
              </a:ext>
            </a:extLst>
          </p:cNvPr>
          <p:cNvCxnSpPr>
            <a:cxnSpLocks/>
          </p:cNvCxnSpPr>
          <p:nvPr/>
        </p:nvCxnSpPr>
        <p:spPr>
          <a:xfrm>
            <a:off x="1051977" y="6511040"/>
            <a:ext cx="8760617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694F32F3-28EF-9FBE-198E-54ED42546E57}"/>
              </a:ext>
            </a:extLst>
          </p:cNvPr>
          <p:cNvSpPr txBox="1"/>
          <p:nvPr/>
        </p:nvSpPr>
        <p:spPr>
          <a:xfrm>
            <a:off x="1661651" y="1511143"/>
            <a:ext cx="90865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es-MX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409D6771-939B-4E02-DAEE-09FF34B90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036" y="213691"/>
            <a:ext cx="108007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MX" altLang="es-MX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42D7EBA-DC37-5399-7053-838BE0050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44" y="6276125"/>
            <a:ext cx="576547" cy="46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64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EE65B-A3ED-D4A5-0BBD-A9B95AEF9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E7ED29E-73CB-7539-A3B2-81107C13FB73}"/>
              </a:ext>
            </a:extLst>
          </p:cNvPr>
          <p:cNvSpPr/>
          <p:nvPr/>
        </p:nvSpPr>
        <p:spPr>
          <a:xfrm rot="5400000">
            <a:off x="-3655304" y="2543569"/>
            <a:ext cx="8251634" cy="100576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BB64A0C-628E-B791-C148-4A3A9A331343}"/>
              </a:ext>
            </a:extLst>
          </p:cNvPr>
          <p:cNvSpPr txBox="1"/>
          <p:nvPr/>
        </p:nvSpPr>
        <p:spPr>
          <a:xfrm>
            <a:off x="10000075" y="6335486"/>
            <a:ext cx="184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 de Sonora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006461A8-875E-0ED8-C26A-140EE1B9B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6945" y="463139"/>
            <a:ext cx="4437737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MX" altLang="es-MX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CONCLUSIONES </a:t>
            </a:r>
            <a:endParaRPr kumimoji="0" lang="es-MX" altLang="es-MX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C81D31AB-074C-F19F-3428-F92ABD7D8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1" y="6039190"/>
            <a:ext cx="942623" cy="768145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4C6F649-B707-3D1A-C547-9C466421235D}"/>
              </a:ext>
            </a:extLst>
          </p:cNvPr>
          <p:cNvSpPr txBox="1"/>
          <p:nvPr/>
        </p:nvSpPr>
        <p:spPr>
          <a:xfrm>
            <a:off x="10000075" y="6335486"/>
            <a:ext cx="184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 de Sonora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BC2DCD47-B5AB-5E33-A7BC-7AC5613ED638}"/>
              </a:ext>
            </a:extLst>
          </p:cNvPr>
          <p:cNvCxnSpPr>
            <a:cxnSpLocks/>
          </p:cNvCxnSpPr>
          <p:nvPr/>
        </p:nvCxnSpPr>
        <p:spPr>
          <a:xfrm>
            <a:off x="1051977" y="6511040"/>
            <a:ext cx="8760617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6100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89A0C-E665-34C3-D3E0-604FE3595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9C3A333-1898-A102-7E4F-7E51FDD51B4D}"/>
              </a:ext>
            </a:extLst>
          </p:cNvPr>
          <p:cNvSpPr/>
          <p:nvPr/>
        </p:nvSpPr>
        <p:spPr>
          <a:xfrm rot="5400000">
            <a:off x="-3655304" y="2543569"/>
            <a:ext cx="8251634" cy="100576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5CD90BA-B493-2AD0-2AC1-68451147380A}"/>
              </a:ext>
            </a:extLst>
          </p:cNvPr>
          <p:cNvSpPr txBox="1"/>
          <p:nvPr/>
        </p:nvSpPr>
        <p:spPr>
          <a:xfrm>
            <a:off x="10000075" y="6335486"/>
            <a:ext cx="184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 de Sonora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DEAE2EF5-79B9-ED60-5372-E110BA81C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1977" y="482292"/>
            <a:ext cx="4437737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s-MX" altLang="es-MX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RECOMENDACIONES</a:t>
            </a:r>
            <a:endParaRPr kumimoji="0" lang="es-MX" altLang="es-MX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9437D37-1AD8-D7E3-2636-9AD0CC6EA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1" y="6039190"/>
            <a:ext cx="942623" cy="76814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43AF896-88E7-5453-520C-F51BB8418EEA}"/>
              </a:ext>
            </a:extLst>
          </p:cNvPr>
          <p:cNvSpPr txBox="1"/>
          <p:nvPr/>
        </p:nvSpPr>
        <p:spPr>
          <a:xfrm>
            <a:off x="10000075" y="6335486"/>
            <a:ext cx="184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 de Sonora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52219DFC-EF8F-59CA-2882-7C9E2554A628}"/>
              </a:ext>
            </a:extLst>
          </p:cNvPr>
          <p:cNvCxnSpPr>
            <a:cxnSpLocks/>
          </p:cNvCxnSpPr>
          <p:nvPr/>
        </p:nvCxnSpPr>
        <p:spPr>
          <a:xfrm>
            <a:off x="1051977" y="6511040"/>
            <a:ext cx="8760617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385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86867-82B0-5BD9-9CD1-21DAD1DD2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662BB1B-D804-6A3A-8901-4CC7BD8727AB}"/>
              </a:ext>
            </a:extLst>
          </p:cNvPr>
          <p:cNvSpPr txBox="1"/>
          <p:nvPr/>
        </p:nvSpPr>
        <p:spPr>
          <a:xfrm>
            <a:off x="10000075" y="6335486"/>
            <a:ext cx="184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Universidad de Sonora</a:t>
            </a:r>
            <a:endParaRPr 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4DABED33-1B8C-ABC1-FD57-500F487FD261}"/>
              </a:ext>
            </a:extLst>
          </p:cNvPr>
          <p:cNvCxnSpPr>
            <a:cxnSpLocks/>
          </p:cNvCxnSpPr>
          <p:nvPr/>
        </p:nvCxnSpPr>
        <p:spPr>
          <a:xfrm>
            <a:off x="1051977" y="6511040"/>
            <a:ext cx="8760617" cy="0"/>
          </a:xfrm>
          <a:prstGeom prst="line">
            <a:avLst/>
          </a:prstGeom>
          <a:ln w="28575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98A56C62-7C53-CF27-DD95-9FD0EE196AB8}"/>
              </a:ext>
            </a:extLst>
          </p:cNvPr>
          <p:cNvSpPr txBox="1"/>
          <p:nvPr/>
        </p:nvSpPr>
        <p:spPr>
          <a:xfrm>
            <a:off x="1661651" y="1511143"/>
            <a:ext cx="90865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es-MX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77738E0-7659-5154-5508-73DE71CB1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44" y="6276125"/>
            <a:ext cx="576547" cy="469829"/>
          </a:xfrm>
          <a:prstGeom prst="rect">
            <a:avLst/>
          </a:prstGeom>
        </p:spPr>
      </p:pic>
      <p:sp>
        <p:nvSpPr>
          <p:cNvPr id="4" name="Rectangle 10">
            <a:extLst>
              <a:ext uri="{FF2B5EF4-FFF2-40B4-BE49-F238E27FC236}">
                <a16:creationId xmlns:a16="http://schemas.microsoft.com/office/drawing/2014/main" id="{DA61AF81-4292-E7FB-9947-1A620C208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917" y="465249"/>
            <a:ext cx="776755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MX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REFERENCIAS BIBLIOGRÁFICAS</a:t>
            </a:r>
          </a:p>
        </p:txBody>
      </p:sp>
    </p:spTree>
    <p:extLst>
      <p:ext uri="{BB962C8B-B14F-4D97-AF65-F5344CB8AC3E}">
        <p14:creationId xmlns:p14="http://schemas.microsoft.com/office/powerpoint/2010/main" val="15254700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44704</TotalTime>
  <Words>143</Words>
  <Application>Microsoft Office PowerPoint</Application>
  <PresentationFormat>Panorámica</PresentationFormat>
  <Paragraphs>43</Paragraphs>
  <Slides>13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ELIAZAR AYALA ZAMUDIO</dc:creator>
  <cp:lastModifiedBy>Dra. Cynthia Zaraith Orozco Atondo</cp:lastModifiedBy>
  <cp:revision>80</cp:revision>
  <dcterms:created xsi:type="dcterms:W3CDTF">2022-06-14T16:07:40Z</dcterms:created>
  <dcterms:modified xsi:type="dcterms:W3CDTF">2026-09-28T18:33:40Z</dcterms:modified>
</cp:coreProperties>
</file>